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F050E-0771-004A-A0E8-EB80230E3AFC}" type="datetimeFigureOut">
              <a:rPr lang="en-US" smtClean="0"/>
              <a:t>7/5/18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AC16B-9BC1-074C-87EA-DDBEE377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0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Hello, today</a:t>
            </a:r>
            <a:r>
              <a:rPr lang="en-US" baseline="0" dirty="0" smtClean="0"/>
              <a:t> I would like to discuss one of the most important topics in musician’s life (not just pianists) </a:t>
            </a:r>
            <a:r>
              <a:rPr lang="mr-IN" baseline="0" dirty="0" smtClean="0"/>
              <a:t>–</a:t>
            </a:r>
            <a:r>
              <a:rPr lang="en-US" baseline="0" dirty="0" smtClean="0"/>
              <a:t> their health.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all heard of this stories of famous people, most of us have friends who were </a:t>
            </a:r>
            <a:r>
              <a:rPr lang="en-US" baseline="0" dirty="0" err="1" smtClean="0"/>
              <a:t>severly</a:t>
            </a:r>
            <a:r>
              <a:rPr lang="en-US" baseline="0" dirty="0" smtClean="0"/>
              <a:t> injured. One of my </a:t>
            </a:r>
            <a:r>
              <a:rPr lang="en-US" baseline="0" dirty="0" err="1" smtClean="0"/>
              <a:t>aquintenses</a:t>
            </a:r>
            <a:r>
              <a:rPr lang="mr-IN" baseline="0" dirty="0" smtClean="0"/>
              <a:t>…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Mortinson</a:t>
            </a:r>
            <a:endParaRPr lang="en-US" baseline="0" dirty="0" smtClean="0"/>
          </a:p>
          <a:p>
            <a:r>
              <a:rPr lang="en-US" baseline="0" dirty="0" smtClean="0"/>
              <a:t>This presentation was inspired by one of my students who transferred form a different institution. At our initial meeting he told me his story that you will today hear. I was the first one to point out to him that the reason for his injury was twisting of his hands and lack of alignment, in other words: technique.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B86AF-3BAF-B444-8A9C-4E634CB7A5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1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5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3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6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4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6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9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3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1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7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57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36E48-5863-194E-A392-8CD4CEF2C6F4}" type="datetimeFigureOut">
              <a:rPr lang="en-US" smtClean="0"/>
              <a:t>7/5/18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047C7-1CFC-FA46-A402-381D0ED94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8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MargaritaDenenburg@gmail.com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garitaDenenburg.com" TargetMode="External"/><Relationship Id="rId4" Type="http://schemas.openxmlformats.org/officeDocument/2006/relationships/hyperlink" Target="http://www.MargaritaDenenburg.comEmai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50" y="2160760"/>
            <a:ext cx="2494424" cy="2494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367" y="233587"/>
            <a:ext cx="8496201" cy="1304243"/>
          </a:xfrm>
        </p:spPr>
        <p:txBody>
          <a:bodyPr/>
          <a:lstStyle/>
          <a:p>
            <a:r>
              <a:rPr lang="en-US" sz="4800" b="1" i="1" dirty="0" smtClean="0">
                <a:solidFill>
                  <a:srgbClr val="1F497D"/>
                </a:solidFill>
              </a:rPr>
              <a:t>Class Piano Motivational Project</a:t>
            </a:r>
            <a:endParaRPr lang="en-US" sz="4800" b="1" i="1" dirty="0">
              <a:solidFill>
                <a:srgbClr val="1F497D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366" y="1535451"/>
            <a:ext cx="8496202" cy="104623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2018 MTNA National Group Piano and Piano Pedagogy Forum</a:t>
            </a:r>
          </a:p>
          <a:p>
            <a:pPr algn="ctr"/>
            <a:r>
              <a:rPr lang="en-US" sz="2000" dirty="0" smtClean="0">
                <a:solidFill>
                  <a:srgbClr val="1F497D"/>
                </a:solidFill>
              </a:rPr>
              <a:t>August 3, 2018</a:t>
            </a: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4538393"/>
            <a:ext cx="711645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6600"/>
                </a:solidFill>
              </a:rPr>
              <a:t>Margarita Denenburg, D.M.A.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Assistant Professor of Keyboard Studies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Heidelberg University School of Music and Theatre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dirty="0" smtClean="0">
                <a:hlinkClick r:id="rId4"/>
              </a:rPr>
              <a:t>www.MargaritaDenenburg@gmail.com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5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other Day in Class Pian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wnloa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8" r="-40918"/>
          <a:stretch>
            <a:fillRect/>
          </a:stretch>
        </p:blipFill>
        <p:spPr>
          <a:xfrm>
            <a:off x="-813434" y="4125804"/>
            <a:ext cx="4234853" cy="273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311" y="428067"/>
            <a:ext cx="8758689" cy="3888641"/>
          </a:xfrm>
          <a:prstGeom prst="cloudCallout">
            <a:avLst>
              <a:gd name="adj1" fmla="val -35171"/>
              <a:gd name="adj2" fmla="val 64045"/>
            </a:avLst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dirty="0" smtClean="0">
              <a:hlinkClick r:id="rId3"/>
            </a:endParaRPr>
          </a:p>
          <a:p>
            <a:pPr algn="ctr"/>
            <a:r>
              <a:rPr lang="en-US" sz="3200" dirty="0" smtClean="0">
                <a:hlinkClick r:id="rId4"/>
              </a:rPr>
              <a:t>www.MargaritaDenenburg.com</a:t>
            </a:r>
          </a:p>
          <a:p>
            <a:pPr algn="ctr"/>
            <a:endParaRPr lang="en-US" sz="3200" dirty="0">
              <a:hlinkClick r:id="rId4"/>
            </a:endParaRPr>
          </a:p>
          <a:p>
            <a:pPr algn="ctr"/>
            <a:r>
              <a:rPr lang="en-US" sz="2400" dirty="0" smtClean="0">
                <a:hlinkClick r:id="rId4"/>
              </a:rPr>
              <a:t>Email</a:t>
            </a:r>
            <a:r>
              <a:rPr lang="en-US" sz="2400" dirty="0" smtClean="0"/>
              <a:t>: </a:t>
            </a:r>
            <a:r>
              <a:rPr lang="en-US" sz="3200" dirty="0" err="1" smtClean="0"/>
              <a:t>mdenenbu@heidelberg.edu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655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174</TotalTime>
  <Words>161</Words>
  <Application>Microsoft Macintosh PowerPoint</Application>
  <PresentationFormat>On-screen Show (4:3)</PresentationFormat>
  <Paragraphs>17</Paragraphs>
  <Slides>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Class Piano Motivational Project</vt:lpstr>
      <vt:lpstr>PowerPoint Presentation</vt:lpstr>
      <vt:lpstr>PowerPoint Presentation</vt:lpstr>
    </vt:vector>
  </TitlesOfParts>
  <Company>Heidelberg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Piano Motivational Project</dc:title>
  <dc:creator>Nathan  Cutietta</dc:creator>
  <cp:lastModifiedBy>Nathan  Cutietta</cp:lastModifiedBy>
  <cp:revision>7</cp:revision>
  <dcterms:created xsi:type="dcterms:W3CDTF">2018-05-31T18:03:43Z</dcterms:created>
  <dcterms:modified xsi:type="dcterms:W3CDTF">2018-07-06T01:16:51Z</dcterms:modified>
</cp:coreProperties>
</file>